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3"/>
  </p:notesMasterIdLst>
  <p:sldIdLst>
    <p:sldId id="2767" r:id="rId5"/>
    <p:sldId id="257" r:id="rId6"/>
    <p:sldId id="258" r:id="rId7"/>
    <p:sldId id="259" r:id="rId8"/>
    <p:sldId id="260" r:id="rId9"/>
    <p:sldId id="261" r:id="rId10"/>
    <p:sldId id="268" r:id="rId11"/>
    <p:sldId id="27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09ABF-CC76-44C6-907E-B41B7129E1D4}" v="3" dt="2026-02-08T18:00:37.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5"/>
  </p:normalViewPr>
  <p:slideViewPr>
    <p:cSldViewPr snapToGrid="0">
      <p:cViewPr varScale="1">
        <p:scale>
          <a:sx n="70" d="100"/>
          <a:sy n="70" d="100"/>
        </p:scale>
        <p:origin x="28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Peek" userId="5635f5a03b6de8af" providerId="LiveId" clId="{9D60DCD7-DA83-4965-A647-7035F454907B}"/>
    <pc:docChg chg="undo custSel addSld delSld modSld">
      <pc:chgData name="Becky Peek" userId="5635f5a03b6de8af" providerId="LiveId" clId="{9D60DCD7-DA83-4965-A647-7035F454907B}" dt="2026-02-16T22:33:50.189" v="1620" actId="20577"/>
      <pc:docMkLst>
        <pc:docMk/>
      </pc:docMkLst>
      <pc:sldChg chg="addSp modSp mod modClrScheme chgLayout">
        <pc:chgData name="Becky Peek" userId="5635f5a03b6de8af" providerId="LiveId" clId="{9D60DCD7-DA83-4965-A647-7035F454907B}" dt="2026-02-08T18:25:35.283" v="487" actId="20577"/>
        <pc:sldMkLst>
          <pc:docMk/>
          <pc:sldMk cId="3313450045" sldId="258"/>
        </pc:sldMkLst>
        <pc:spChg chg="mod">
          <ac:chgData name="Becky Peek" userId="5635f5a03b6de8af" providerId="LiveId" clId="{9D60DCD7-DA83-4965-A647-7035F454907B}" dt="2026-02-08T18:01:19.352" v="5" actId="26606"/>
          <ac:spMkLst>
            <pc:docMk/>
            <pc:sldMk cId="3313450045" sldId="258"/>
            <ac:spMk id="2" creationId="{8AA144A5-0283-F980-85F3-EE51746FC4CD}"/>
          </ac:spMkLst>
        </pc:spChg>
        <pc:spChg chg="mod">
          <ac:chgData name="Becky Peek" userId="5635f5a03b6de8af" providerId="LiveId" clId="{9D60DCD7-DA83-4965-A647-7035F454907B}" dt="2026-02-08T18:25:35.283" v="487" actId="20577"/>
          <ac:spMkLst>
            <pc:docMk/>
            <pc:sldMk cId="3313450045" sldId="258"/>
            <ac:spMk id="3" creationId="{1A385359-5FD3-D5C8-1467-F7082543AA4C}"/>
          </ac:spMkLst>
        </pc:spChg>
        <pc:spChg chg="mod">
          <ac:chgData name="Becky Peek" userId="5635f5a03b6de8af" providerId="LiveId" clId="{9D60DCD7-DA83-4965-A647-7035F454907B}" dt="2026-02-08T18:01:19.352" v="5" actId="26606"/>
          <ac:spMkLst>
            <pc:docMk/>
            <pc:sldMk cId="3313450045" sldId="258"/>
            <ac:spMk id="4" creationId="{A3466051-9A8D-AB51-EEFB-7677CCB2BB1B}"/>
          </ac:spMkLst>
        </pc:spChg>
        <pc:spChg chg="mod">
          <ac:chgData name="Becky Peek" userId="5635f5a03b6de8af" providerId="LiveId" clId="{9D60DCD7-DA83-4965-A647-7035F454907B}" dt="2026-02-08T18:01:30.898" v="7" actId="20577"/>
          <ac:spMkLst>
            <pc:docMk/>
            <pc:sldMk cId="3313450045" sldId="258"/>
            <ac:spMk id="5" creationId="{B60A6235-3D99-C9B4-4037-D7F62E83EAFF}"/>
          </ac:spMkLst>
        </pc:spChg>
        <pc:spChg chg="mod">
          <ac:chgData name="Becky Peek" userId="5635f5a03b6de8af" providerId="LiveId" clId="{9D60DCD7-DA83-4965-A647-7035F454907B}" dt="2026-02-08T18:01:19.352" v="5" actId="26606"/>
          <ac:spMkLst>
            <pc:docMk/>
            <pc:sldMk cId="3313450045" sldId="258"/>
            <ac:spMk id="7" creationId="{B574FC93-FE33-B17E-E50C-7ED72B635CA5}"/>
          </ac:spMkLst>
        </pc:spChg>
        <pc:picChg chg="add mod ord">
          <ac:chgData name="Becky Peek" userId="5635f5a03b6de8af" providerId="LiveId" clId="{9D60DCD7-DA83-4965-A647-7035F454907B}" dt="2026-02-08T18:01:19.352" v="5" actId="26606"/>
          <ac:picMkLst>
            <pc:docMk/>
            <pc:sldMk cId="3313450045" sldId="258"/>
            <ac:picMk id="1026" creationId="{B22C25BA-1044-EFD8-EF7C-FEA4B627C87D}"/>
          </ac:picMkLst>
        </pc:picChg>
      </pc:sldChg>
      <pc:sldChg chg="modSp mod modClrScheme chgLayout">
        <pc:chgData name="Becky Peek" userId="5635f5a03b6de8af" providerId="LiveId" clId="{9D60DCD7-DA83-4965-A647-7035F454907B}" dt="2026-02-08T18:19:57.124" v="261" actId="20577"/>
        <pc:sldMkLst>
          <pc:docMk/>
          <pc:sldMk cId="1471035344" sldId="259"/>
        </pc:sldMkLst>
        <pc:spChg chg="mod">
          <ac:chgData name="Becky Peek" userId="5635f5a03b6de8af" providerId="LiveId" clId="{9D60DCD7-DA83-4965-A647-7035F454907B}" dt="2026-02-08T18:19:57.124" v="261" actId="20577"/>
          <ac:spMkLst>
            <pc:docMk/>
            <pc:sldMk cId="1471035344" sldId="259"/>
            <ac:spMk id="2" creationId="{B2E133A0-1764-3DC0-A9D7-7733B04AFC75}"/>
          </ac:spMkLst>
        </pc:spChg>
        <pc:spChg chg="mod">
          <ac:chgData name="Becky Peek" userId="5635f5a03b6de8af" providerId="LiveId" clId="{9D60DCD7-DA83-4965-A647-7035F454907B}" dt="2026-02-08T18:19:10.088" v="245" actId="20577"/>
          <ac:spMkLst>
            <pc:docMk/>
            <pc:sldMk cId="1471035344" sldId="259"/>
            <ac:spMk id="3" creationId="{8DC6822A-D1D9-EA6C-D8F4-6F6AB9565D17}"/>
          </ac:spMkLst>
        </pc:spChg>
        <pc:spChg chg="mod">
          <ac:chgData name="Becky Peek" userId="5635f5a03b6de8af" providerId="LiveId" clId="{9D60DCD7-DA83-4965-A647-7035F454907B}" dt="2026-02-08T18:18:13.725" v="241" actId="26606"/>
          <ac:spMkLst>
            <pc:docMk/>
            <pc:sldMk cId="1471035344" sldId="259"/>
            <ac:spMk id="4" creationId="{D8F20E4A-2DA7-367F-889E-11AF801A382F}"/>
          </ac:spMkLst>
        </pc:spChg>
        <pc:spChg chg="mod">
          <ac:chgData name="Becky Peek" userId="5635f5a03b6de8af" providerId="LiveId" clId="{9D60DCD7-DA83-4965-A647-7035F454907B}" dt="2026-02-08T18:18:13.725" v="241" actId="26606"/>
          <ac:spMkLst>
            <pc:docMk/>
            <pc:sldMk cId="1471035344" sldId="259"/>
            <ac:spMk id="5" creationId="{73D0C200-7BBC-B1AA-6E27-4596490E6089}"/>
          </ac:spMkLst>
        </pc:spChg>
        <pc:spChg chg="mod">
          <ac:chgData name="Becky Peek" userId="5635f5a03b6de8af" providerId="LiveId" clId="{9D60DCD7-DA83-4965-A647-7035F454907B}" dt="2026-02-08T18:18:13.725" v="241" actId="26606"/>
          <ac:spMkLst>
            <pc:docMk/>
            <pc:sldMk cId="1471035344" sldId="259"/>
            <ac:spMk id="6" creationId="{1EA7C8A9-3ADD-70A8-B9C7-245046BFADA7}"/>
          </ac:spMkLst>
        </pc:spChg>
      </pc:sldChg>
      <pc:sldChg chg="modSp mod chgLayout">
        <pc:chgData name="Becky Peek" userId="5635f5a03b6de8af" providerId="LiveId" clId="{9D60DCD7-DA83-4965-A647-7035F454907B}" dt="2026-02-08T18:27:29.313" v="488" actId="255"/>
        <pc:sldMkLst>
          <pc:docMk/>
          <pc:sldMk cId="4198690590" sldId="260"/>
        </pc:sldMkLst>
        <pc:spChg chg="mod">
          <ac:chgData name="Becky Peek" userId="5635f5a03b6de8af" providerId="LiveId" clId="{9D60DCD7-DA83-4965-A647-7035F454907B}" dt="2026-02-08T18:27:29.313" v="488" actId="255"/>
          <ac:spMkLst>
            <pc:docMk/>
            <pc:sldMk cId="4198690590" sldId="260"/>
            <ac:spMk id="2" creationId="{EC22F81C-2BD8-A4FA-1C47-752CDA28131D}"/>
          </ac:spMkLst>
        </pc:spChg>
        <pc:spChg chg="mod">
          <ac:chgData name="Becky Peek" userId="5635f5a03b6de8af" providerId="LiveId" clId="{9D60DCD7-DA83-4965-A647-7035F454907B}" dt="2026-02-08T18:25:01.193" v="485" actId="255"/>
          <ac:spMkLst>
            <pc:docMk/>
            <pc:sldMk cId="4198690590" sldId="260"/>
            <ac:spMk id="3" creationId="{52D53411-4585-040B-5834-42C4EFE7629C}"/>
          </ac:spMkLst>
        </pc:spChg>
        <pc:spChg chg="mod">
          <ac:chgData name="Becky Peek" userId="5635f5a03b6de8af" providerId="LiveId" clId="{9D60DCD7-DA83-4965-A647-7035F454907B}" dt="2026-02-08T18:24:38.211" v="483" actId="26606"/>
          <ac:spMkLst>
            <pc:docMk/>
            <pc:sldMk cId="4198690590" sldId="260"/>
            <ac:spMk id="4" creationId="{BD7E3DB6-9604-119A-147D-87313E70E61D}"/>
          </ac:spMkLst>
        </pc:spChg>
        <pc:spChg chg="mod">
          <ac:chgData name="Becky Peek" userId="5635f5a03b6de8af" providerId="LiveId" clId="{9D60DCD7-DA83-4965-A647-7035F454907B}" dt="2026-02-08T18:24:38.211" v="483" actId="26606"/>
          <ac:spMkLst>
            <pc:docMk/>
            <pc:sldMk cId="4198690590" sldId="260"/>
            <ac:spMk id="5" creationId="{435CA12B-9FEC-9EC2-45A2-67466ADBDE5C}"/>
          </ac:spMkLst>
        </pc:spChg>
        <pc:spChg chg="mod">
          <ac:chgData name="Becky Peek" userId="5635f5a03b6de8af" providerId="LiveId" clId="{9D60DCD7-DA83-4965-A647-7035F454907B}" dt="2026-02-08T18:24:38.211" v="483" actId="26606"/>
          <ac:spMkLst>
            <pc:docMk/>
            <pc:sldMk cId="4198690590" sldId="260"/>
            <ac:spMk id="6" creationId="{8D167AE3-F49B-E352-A529-8E3AAB9EEFC0}"/>
          </ac:spMkLst>
        </pc:spChg>
      </pc:sldChg>
      <pc:sldChg chg="addSp delSp modSp mod chgLayout">
        <pc:chgData name="Becky Peek" userId="5635f5a03b6de8af" providerId="LiveId" clId="{9D60DCD7-DA83-4965-A647-7035F454907B}" dt="2026-02-16T22:04:48.617" v="684" actId="478"/>
        <pc:sldMkLst>
          <pc:docMk/>
          <pc:sldMk cId="187927555" sldId="261"/>
        </pc:sldMkLst>
        <pc:spChg chg="mod">
          <ac:chgData name="Becky Peek" userId="5635f5a03b6de8af" providerId="LiveId" clId="{9D60DCD7-DA83-4965-A647-7035F454907B}" dt="2026-02-08T18:34:42.813" v="682" actId="255"/>
          <ac:spMkLst>
            <pc:docMk/>
            <pc:sldMk cId="187927555" sldId="261"/>
            <ac:spMk id="2" creationId="{9BB750E1-014E-2F32-5FE0-025C27322ADF}"/>
          </ac:spMkLst>
        </pc:spChg>
        <pc:spChg chg="mod">
          <ac:chgData name="Becky Peek" userId="5635f5a03b6de8af" providerId="LiveId" clId="{9D60DCD7-DA83-4965-A647-7035F454907B}" dt="2026-02-08T18:34:29.446" v="681" actId="26606"/>
          <ac:spMkLst>
            <pc:docMk/>
            <pc:sldMk cId="187927555" sldId="261"/>
            <ac:spMk id="3" creationId="{A36B70B6-B9DD-8293-E045-C9E0BE21FEB2}"/>
          </ac:spMkLst>
        </pc:spChg>
        <pc:spChg chg="mod">
          <ac:chgData name="Becky Peek" userId="5635f5a03b6de8af" providerId="LiveId" clId="{9D60DCD7-DA83-4965-A647-7035F454907B}" dt="2026-02-08T18:34:29.446" v="681" actId="26606"/>
          <ac:spMkLst>
            <pc:docMk/>
            <pc:sldMk cId="187927555" sldId="261"/>
            <ac:spMk id="4" creationId="{57908E80-2392-A58F-EEB2-EE633788820D}"/>
          </ac:spMkLst>
        </pc:spChg>
        <pc:spChg chg="mod">
          <ac:chgData name="Becky Peek" userId="5635f5a03b6de8af" providerId="LiveId" clId="{9D60DCD7-DA83-4965-A647-7035F454907B}" dt="2026-02-08T18:34:29.446" v="681" actId="26606"/>
          <ac:spMkLst>
            <pc:docMk/>
            <pc:sldMk cId="187927555" sldId="261"/>
            <ac:spMk id="5" creationId="{BC4AA2F1-CC44-35CF-7A34-1B814A19A90D}"/>
          </ac:spMkLst>
        </pc:spChg>
        <pc:spChg chg="mod">
          <ac:chgData name="Becky Peek" userId="5635f5a03b6de8af" providerId="LiveId" clId="{9D60DCD7-DA83-4965-A647-7035F454907B}" dt="2026-02-08T18:34:29.446" v="681" actId="26606"/>
          <ac:spMkLst>
            <pc:docMk/>
            <pc:sldMk cId="187927555" sldId="261"/>
            <ac:spMk id="7" creationId="{3B2FBC74-35D9-C062-A1B7-A5F83C6DDE04}"/>
          </ac:spMkLst>
        </pc:spChg>
        <pc:spChg chg="add del mod">
          <ac:chgData name="Becky Peek" userId="5635f5a03b6de8af" providerId="LiveId" clId="{9D60DCD7-DA83-4965-A647-7035F454907B}" dt="2026-02-16T22:04:48.617" v="684" actId="478"/>
          <ac:spMkLst>
            <pc:docMk/>
            <pc:sldMk cId="187927555" sldId="261"/>
            <ac:spMk id="9" creationId="{D6475108-89E1-8A6E-CA7C-0507C15D54DF}"/>
          </ac:spMkLst>
        </pc:spChg>
        <pc:picChg chg="del mod">
          <ac:chgData name="Becky Peek" userId="5635f5a03b6de8af" providerId="LiveId" clId="{9D60DCD7-DA83-4965-A647-7035F454907B}" dt="2026-02-16T22:04:40.897" v="683" actId="478"/>
          <ac:picMkLst>
            <pc:docMk/>
            <pc:sldMk cId="187927555" sldId="261"/>
            <ac:picMk id="6" creationId="{503626A1-9E15-A048-4FD7-2D14DDE41628}"/>
          </ac:picMkLst>
        </pc:picChg>
      </pc:sldChg>
      <pc:sldChg chg="del">
        <pc:chgData name="Becky Peek" userId="5635f5a03b6de8af" providerId="LiveId" clId="{9D60DCD7-DA83-4965-A647-7035F454907B}" dt="2026-02-16T22:05:00.827" v="686" actId="47"/>
        <pc:sldMkLst>
          <pc:docMk/>
          <pc:sldMk cId="1941379388" sldId="263"/>
        </pc:sldMkLst>
      </pc:sldChg>
      <pc:sldChg chg="del">
        <pc:chgData name="Becky Peek" userId="5635f5a03b6de8af" providerId="LiveId" clId="{9D60DCD7-DA83-4965-A647-7035F454907B}" dt="2026-02-16T22:05:03.138" v="687" actId="47"/>
        <pc:sldMkLst>
          <pc:docMk/>
          <pc:sldMk cId="53001128" sldId="264"/>
        </pc:sldMkLst>
      </pc:sldChg>
      <pc:sldChg chg="del">
        <pc:chgData name="Becky Peek" userId="5635f5a03b6de8af" providerId="LiveId" clId="{9D60DCD7-DA83-4965-A647-7035F454907B}" dt="2026-02-16T22:05:08.260" v="689" actId="47"/>
        <pc:sldMkLst>
          <pc:docMk/>
          <pc:sldMk cId="3599844030" sldId="265"/>
        </pc:sldMkLst>
      </pc:sldChg>
      <pc:sldChg chg="del">
        <pc:chgData name="Becky Peek" userId="5635f5a03b6de8af" providerId="LiveId" clId="{9D60DCD7-DA83-4965-A647-7035F454907B}" dt="2026-02-16T22:05:11.416" v="690" actId="47"/>
        <pc:sldMkLst>
          <pc:docMk/>
          <pc:sldMk cId="3947552595" sldId="266"/>
        </pc:sldMkLst>
      </pc:sldChg>
      <pc:sldChg chg="addSp delSp modSp del mod">
        <pc:chgData name="Becky Peek" userId="5635f5a03b6de8af" providerId="LiveId" clId="{9D60DCD7-DA83-4965-A647-7035F454907B}" dt="2026-02-16T22:18:48.186" v="1133" actId="2696"/>
        <pc:sldMkLst>
          <pc:docMk/>
          <pc:sldMk cId="2999686948" sldId="267"/>
        </pc:sldMkLst>
        <pc:spChg chg="mod">
          <ac:chgData name="Becky Peek" userId="5635f5a03b6de8af" providerId="LiveId" clId="{9D60DCD7-DA83-4965-A647-7035F454907B}" dt="2026-02-16T22:18:20.123" v="1131" actId="20577"/>
          <ac:spMkLst>
            <pc:docMk/>
            <pc:sldMk cId="2999686948" sldId="267"/>
            <ac:spMk id="2" creationId="{E4A209B1-CECE-7466-7044-9D73619E56A1}"/>
          </ac:spMkLst>
        </pc:spChg>
        <pc:spChg chg="mod">
          <ac:chgData name="Becky Peek" userId="5635f5a03b6de8af" providerId="LiveId" clId="{9D60DCD7-DA83-4965-A647-7035F454907B}" dt="2026-02-16T22:18:25.109" v="1132" actId="20577"/>
          <ac:spMkLst>
            <pc:docMk/>
            <pc:sldMk cId="2999686948" sldId="267"/>
            <ac:spMk id="3" creationId="{0D66681B-5E1B-BD2B-6960-3B46EFE83A39}"/>
          </ac:spMkLst>
        </pc:spChg>
        <pc:spChg chg="add del mod">
          <ac:chgData name="Becky Peek" userId="5635f5a03b6de8af" providerId="LiveId" clId="{9D60DCD7-DA83-4965-A647-7035F454907B}" dt="2026-02-16T22:18:04.526" v="1130" actId="478"/>
          <ac:spMkLst>
            <pc:docMk/>
            <pc:sldMk cId="2999686948" sldId="267"/>
            <ac:spMk id="8" creationId="{A7A53429-EF04-BEF5-5B94-1956A4CFFA2E}"/>
          </ac:spMkLst>
        </pc:spChg>
        <pc:picChg chg="del">
          <ac:chgData name="Becky Peek" userId="5635f5a03b6de8af" providerId="LiveId" clId="{9D60DCD7-DA83-4965-A647-7035F454907B}" dt="2026-02-16T22:17:59.938" v="1129" actId="478"/>
          <ac:picMkLst>
            <pc:docMk/>
            <pc:sldMk cId="2999686948" sldId="267"/>
            <ac:picMk id="15" creationId="{A52016E5-43C0-59E9-C7D5-5F2E24721B84}"/>
          </ac:picMkLst>
        </pc:picChg>
      </pc:sldChg>
      <pc:sldChg chg="modSp mod">
        <pc:chgData name="Becky Peek" userId="5635f5a03b6de8af" providerId="LiveId" clId="{9D60DCD7-DA83-4965-A647-7035F454907B}" dt="2026-02-16T22:17:14.237" v="1128" actId="20577"/>
        <pc:sldMkLst>
          <pc:docMk/>
          <pc:sldMk cId="2651058474" sldId="268"/>
        </pc:sldMkLst>
        <pc:spChg chg="mod">
          <ac:chgData name="Becky Peek" userId="5635f5a03b6de8af" providerId="LiveId" clId="{9D60DCD7-DA83-4965-A647-7035F454907B}" dt="2026-02-16T22:05:31.046" v="699" actId="20577"/>
          <ac:spMkLst>
            <pc:docMk/>
            <pc:sldMk cId="2651058474" sldId="268"/>
            <ac:spMk id="4" creationId="{3E2F8EAF-D9DE-9FD3-ED83-7032E7D7FC06}"/>
          </ac:spMkLst>
        </pc:spChg>
        <pc:spChg chg="mod">
          <ac:chgData name="Becky Peek" userId="5635f5a03b6de8af" providerId="LiveId" clId="{9D60DCD7-DA83-4965-A647-7035F454907B}" dt="2026-02-16T22:17:14.237" v="1128" actId="20577"/>
          <ac:spMkLst>
            <pc:docMk/>
            <pc:sldMk cId="2651058474" sldId="268"/>
            <ac:spMk id="5" creationId="{0EA6679F-0290-515C-BB0F-947C10AC81E4}"/>
          </ac:spMkLst>
        </pc:spChg>
      </pc:sldChg>
      <pc:sldChg chg="del">
        <pc:chgData name="Becky Peek" userId="5635f5a03b6de8af" providerId="LiveId" clId="{9D60DCD7-DA83-4965-A647-7035F454907B}" dt="2026-02-16T22:04:56.392" v="685" actId="47"/>
        <pc:sldMkLst>
          <pc:docMk/>
          <pc:sldMk cId="1384372434" sldId="269"/>
        </pc:sldMkLst>
      </pc:sldChg>
      <pc:sldChg chg="del">
        <pc:chgData name="Becky Peek" userId="5635f5a03b6de8af" providerId="LiveId" clId="{9D60DCD7-DA83-4965-A647-7035F454907B}" dt="2026-02-16T22:05:05.772" v="688" actId="47"/>
        <pc:sldMkLst>
          <pc:docMk/>
          <pc:sldMk cId="3762730561" sldId="270"/>
        </pc:sldMkLst>
      </pc:sldChg>
      <pc:sldChg chg="addSp delSp modSp new del mod chgLayout">
        <pc:chgData name="Becky Peek" userId="5635f5a03b6de8af" providerId="LiveId" clId="{9D60DCD7-DA83-4965-A647-7035F454907B}" dt="2026-02-16T22:19:45.764" v="1136" actId="2696"/>
        <pc:sldMkLst>
          <pc:docMk/>
          <pc:sldMk cId="5402536" sldId="2768"/>
        </pc:sldMkLst>
        <pc:spChg chg="mod">
          <ac:chgData name="Becky Peek" userId="5635f5a03b6de8af" providerId="LiveId" clId="{9D60DCD7-DA83-4965-A647-7035F454907B}" dt="2026-02-16T22:19:28.734" v="1135" actId="26606"/>
          <ac:spMkLst>
            <pc:docMk/>
            <pc:sldMk cId="5402536" sldId="2768"/>
            <ac:spMk id="2" creationId="{A6528CCA-B83D-F761-3E42-468A163CFD00}"/>
          </ac:spMkLst>
        </pc:spChg>
        <pc:spChg chg="del">
          <ac:chgData name="Becky Peek" userId="5635f5a03b6de8af" providerId="LiveId" clId="{9D60DCD7-DA83-4965-A647-7035F454907B}" dt="2026-02-16T22:19:28.734" v="1135" actId="26606"/>
          <ac:spMkLst>
            <pc:docMk/>
            <pc:sldMk cId="5402536" sldId="2768"/>
            <ac:spMk id="3" creationId="{65AFCB6E-FEE2-ED14-14A6-A782626D3921}"/>
          </ac:spMkLst>
        </pc:spChg>
        <pc:spChg chg="mod">
          <ac:chgData name="Becky Peek" userId="5635f5a03b6de8af" providerId="LiveId" clId="{9D60DCD7-DA83-4965-A647-7035F454907B}" dt="2026-02-16T22:19:28.734" v="1135" actId="26606"/>
          <ac:spMkLst>
            <pc:docMk/>
            <pc:sldMk cId="5402536" sldId="2768"/>
            <ac:spMk id="4" creationId="{84EC975E-3A7C-02CE-BCDA-CD11CA415586}"/>
          </ac:spMkLst>
        </pc:spChg>
        <pc:spChg chg="mod">
          <ac:chgData name="Becky Peek" userId="5635f5a03b6de8af" providerId="LiveId" clId="{9D60DCD7-DA83-4965-A647-7035F454907B}" dt="2026-02-16T22:19:28.734" v="1135" actId="26606"/>
          <ac:spMkLst>
            <pc:docMk/>
            <pc:sldMk cId="5402536" sldId="2768"/>
            <ac:spMk id="5" creationId="{9CAB094A-C7AE-D962-1D58-DC9B9CEF68DB}"/>
          </ac:spMkLst>
        </pc:spChg>
        <pc:spChg chg="mod">
          <ac:chgData name="Becky Peek" userId="5635f5a03b6de8af" providerId="LiveId" clId="{9D60DCD7-DA83-4965-A647-7035F454907B}" dt="2026-02-16T22:19:28.734" v="1135" actId="26606"/>
          <ac:spMkLst>
            <pc:docMk/>
            <pc:sldMk cId="5402536" sldId="2768"/>
            <ac:spMk id="6" creationId="{4D7E5B60-B951-FF1A-FCEA-D1221C5AE098}"/>
          </ac:spMkLst>
        </pc:spChg>
        <pc:spChg chg="add mod">
          <ac:chgData name="Becky Peek" userId="5635f5a03b6de8af" providerId="LiveId" clId="{9D60DCD7-DA83-4965-A647-7035F454907B}" dt="2026-02-16T22:19:28.734" v="1135" actId="26606"/>
          <ac:spMkLst>
            <pc:docMk/>
            <pc:sldMk cId="5402536" sldId="2768"/>
            <ac:spMk id="11" creationId="{395D3017-FD5D-DADC-9141-89FA2B91ED34}"/>
          </ac:spMkLst>
        </pc:spChg>
      </pc:sldChg>
      <pc:sldChg chg="modSp new mod">
        <pc:chgData name="Becky Peek" userId="5635f5a03b6de8af" providerId="LiveId" clId="{9D60DCD7-DA83-4965-A647-7035F454907B}" dt="2026-02-16T22:33:50.189" v="1620" actId="20577"/>
        <pc:sldMkLst>
          <pc:docMk/>
          <pc:sldMk cId="740983009" sldId="2768"/>
        </pc:sldMkLst>
        <pc:spChg chg="mod">
          <ac:chgData name="Becky Peek" userId="5635f5a03b6de8af" providerId="LiveId" clId="{9D60DCD7-DA83-4965-A647-7035F454907B}" dt="2026-02-16T22:20:23.257" v="1147" actId="1076"/>
          <ac:spMkLst>
            <pc:docMk/>
            <pc:sldMk cId="740983009" sldId="2768"/>
            <ac:spMk id="2" creationId="{BC7197F2-CC11-CD55-C1C6-D0AC11F1BFC8}"/>
          </ac:spMkLst>
        </pc:spChg>
        <pc:spChg chg="mod">
          <ac:chgData name="Becky Peek" userId="5635f5a03b6de8af" providerId="LiveId" clId="{9D60DCD7-DA83-4965-A647-7035F454907B}" dt="2026-02-16T22:33:50.189" v="1620" actId="20577"/>
          <ac:spMkLst>
            <pc:docMk/>
            <pc:sldMk cId="740983009" sldId="2768"/>
            <ac:spMk id="3" creationId="{0AA2049F-003F-3F17-95E2-84A36DE6CB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05EE-1874-40CA-ACBB-AAFE8CEAEC56}" type="datetimeFigureOut">
              <a:t>2/16/2026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B9498-FDEE-4498-AC3A-C83DFCC8A50A}" type="slidenum">
              <a:t>‹#›</a:t>
            </a:fld>
            <a:endParaRPr lang="en-US" dirty="0"/>
          </a:p>
        </p:txBody>
      </p:sp>
    </p:spTree>
    <p:extLst>
      <p:ext uri="{BB962C8B-B14F-4D97-AF65-F5344CB8AC3E}">
        <p14:creationId xmlns:p14="http://schemas.microsoft.com/office/powerpoint/2010/main" val="9007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5C32D-63EE-4133-9108-A2BD34E47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62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2/16/2026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61135109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828163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Click to edit Master text styles</a:t>
            </a:r>
          </a:p>
          <a:p>
            <a:pPr marL="228600" marR="0" lvl="1"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Second level</a:t>
            </a:r>
          </a:p>
          <a:p>
            <a:pPr marL="228600" marR="0" lvl="2"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Third level</a:t>
            </a:r>
          </a:p>
          <a:p>
            <a:pPr marL="228600" marR="0" lvl="3"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Fourth level</a:t>
            </a:r>
          </a:p>
          <a:p>
            <a:pPr marL="228600" marR="0" lvl="4"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Fifth level</a:t>
            </a:r>
            <a:endParaRPr kumimoji="0" lang="en-US" sz="1100" b="0" i="0" u="none" strike="noStrike" kern="1200" cap="none" spc="0" normalizeH="0" baseline="0" noProof="0" dirty="0">
              <a:ln>
                <a:noFill/>
              </a:ln>
              <a:solidFill>
                <a:srgbClr val="131313"/>
              </a:solidFill>
              <a:effectLst/>
              <a:uLnTx/>
              <a:uFillTx/>
              <a:latin typeface="Neue Haas Grotesk Text Pro"/>
              <a:ea typeface="+mn-ea"/>
              <a:cs typeface="+mn-cs"/>
            </a:endParaRP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8316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30317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6453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296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242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1662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8481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702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5576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2/16/2026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89410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65717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4043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6015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7827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23609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2136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5594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95886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89714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6978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2/16/2026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477205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181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6706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88209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8326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2/16/2026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17403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2/16/2026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1701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2/16/2026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76793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2/16/2026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36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2/16/2026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145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2/16/2026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85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834443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2/16/2026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90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2/16/2026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669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9260929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2/16/2026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9387180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2/16/2026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06640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2/16/2026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18346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2/16/2026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2146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2/16/2026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661847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2/16/2026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7740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2/16/2026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293286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2/16/2026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09114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2/16/2026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966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2/16/2026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31709900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740" r:id="rId3"/>
    <p:sldLayoutId id="2147483686"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38E9-D21E-DE68-38AC-F56AEA15B379}"/>
              </a:ext>
            </a:extLst>
          </p:cNvPr>
          <p:cNvSpPr>
            <a:spLocks noGrp="1"/>
          </p:cNvSpPr>
          <p:nvPr>
            <p:ph type="ctrTitle"/>
          </p:nvPr>
        </p:nvSpPr>
        <p:spPr>
          <a:xfrm>
            <a:off x="431172" y="3425399"/>
            <a:ext cx="7685140" cy="2621154"/>
          </a:xfrm>
        </p:spPr>
        <p:txBody>
          <a:bodyPr anchor="b">
            <a:normAutofit fontScale="90000"/>
          </a:bodyPr>
          <a:lstStyle/>
          <a:p>
            <a:r>
              <a:rPr lang="en-US" dirty="0"/>
              <a:t>Adapting and making  books to meet individual goals</a:t>
            </a:r>
          </a:p>
        </p:txBody>
      </p:sp>
      <p:sp>
        <p:nvSpPr>
          <p:cNvPr id="3" name="Subtitle 2">
            <a:extLst>
              <a:ext uri="{FF2B5EF4-FFF2-40B4-BE49-F238E27FC236}">
                <a16:creationId xmlns:a16="http://schemas.microsoft.com/office/drawing/2014/main" id="{7604D864-A6BD-C75F-9B88-BAB58775ABDD}"/>
              </a:ext>
            </a:extLst>
          </p:cNvPr>
          <p:cNvSpPr>
            <a:spLocks noGrp="1"/>
          </p:cNvSpPr>
          <p:nvPr>
            <p:ph type="subTitle" idx="1"/>
          </p:nvPr>
        </p:nvSpPr>
        <p:spPr>
          <a:xfrm>
            <a:off x="431172" y="415057"/>
            <a:ext cx="7685139" cy="1414091"/>
          </a:xfrm>
        </p:spPr>
        <p:txBody>
          <a:bodyPr anchor="t">
            <a:normAutofit/>
          </a:bodyPr>
          <a:lstStyle/>
          <a:p>
            <a:r>
              <a:rPr lang="en-US" dirty="0"/>
              <a:t>Presented by Stephanie Crosen and Becky Peek</a:t>
            </a:r>
          </a:p>
        </p:txBody>
      </p:sp>
      <p:sp>
        <p:nvSpPr>
          <p:cNvPr id="11" name="Date Placeholder 10">
            <a:extLst>
              <a:ext uri="{FF2B5EF4-FFF2-40B4-BE49-F238E27FC236}">
                <a16:creationId xmlns:a16="http://schemas.microsoft.com/office/drawing/2014/main" id="{3B60C5C2-A596-7FEB-7260-D4D75F7F7904}"/>
              </a:ext>
            </a:extLst>
          </p:cNvPr>
          <p:cNvSpPr>
            <a:spLocks noGrp="1"/>
          </p:cNvSpPr>
          <p:nvPr>
            <p:ph type="dt" sz="half" idx="10"/>
          </p:nvPr>
        </p:nvSpPr>
        <p:spPr>
          <a:xfrm>
            <a:off x="431172" y="6490524"/>
            <a:ext cx="2841959" cy="336141"/>
          </a:xfrm>
        </p:spPr>
        <p:txBody>
          <a:bodyPr/>
          <a:lstStyle/>
          <a:p>
            <a:pPr lvl="0"/>
            <a:fld id="{A2C196D7-201A-4A3A-B9FA-EDBCED2083FF}" type="datetime1">
              <a:rPr lang="en-US" noProof="0" smtClean="0"/>
              <a:t>2/16/2026</a:t>
            </a:fld>
            <a:endParaRPr lang="en-US" noProof="0" dirty="0"/>
          </a:p>
        </p:txBody>
      </p:sp>
      <p:sp>
        <p:nvSpPr>
          <p:cNvPr id="12" name="Footer Placeholder 11">
            <a:extLst>
              <a:ext uri="{FF2B5EF4-FFF2-40B4-BE49-F238E27FC236}">
                <a16:creationId xmlns:a16="http://schemas.microsoft.com/office/drawing/2014/main" id="{293C2242-EDFC-CC39-97DF-2DB1D8D580F5}"/>
              </a:ext>
            </a:extLst>
          </p:cNvPr>
          <p:cNvSpPr>
            <a:spLocks noGrp="1"/>
          </p:cNvSpPr>
          <p:nvPr>
            <p:ph type="ftr" sz="quarter" idx="11"/>
          </p:nvPr>
        </p:nvSpPr>
        <p:spPr>
          <a:xfrm>
            <a:off x="8893370" y="6490524"/>
            <a:ext cx="2662834" cy="336141"/>
          </a:xfrm>
        </p:spPr>
        <p:txBody>
          <a:bodyPr/>
          <a:lstStyle/>
          <a:p>
            <a:pPr lvl="0"/>
            <a:r>
              <a:rPr lang="en-US" noProof="0" dirty="0"/>
              <a:t>Sample Footer Text</a:t>
            </a:r>
          </a:p>
        </p:txBody>
      </p:sp>
      <p:sp>
        <p:nvSpPr>
          <p:cNvPr id="13" name="Slide Number Placeholder 12">
            <a:extLst>
              <a:ext uri="{FF2B5EF4-FFF2-40B4-BE49-F238E27FC236}">
                <a16:creationId xmlns:a16="http://schemas.microsoft.com/office/drawing/2014/main" id="{6247F861-42CF-FE05-F8FD-7EBB0D76F029}"/>
              </a:ext>
            </a:extLst>
          </p:cNvPr>
          <p:cNvSpPr>
            <a:spLocks noGrp="1"/>
          </p:cNvSpPr>
          <p:nvPr>
            <p:ph type="sldNum" sz="quarter" idx="12"/>
          </p:nvPr>
        </p:nvSpPr>
        <p:spPr>
          <a:xfrm>
            <a:off x="11648431" y="6490524"/>
            <a:ext cx="457200" cy="336141"/>
          </a:xfrm>
        </p:spPr>
        <p:txBody>
          <a:bodyPr/>
          <a:lstStyle/>
          <a:p>
            <a:pPr lvl="0"/>
            <a:fld id="{84C450F2-3BB4-4AE4-8A35-A9D7AEA4C850}" type="slidenum">
              <a:rPr lang="en-US" noProof="0" smtClean="0"/>
              <a:pPr lvl="0"/>
              <a:t>1</a:t>
            </a:fld>
            <a:endParaRPr lang="en-US" noProof="0" dirty="0"/>
          </a:p>
        </p:txBody>
      </p:sp>
    </p:spTree>
    <p:extLst>
      <p:ext uri="{BB962C8B-B14F-4D97-AF65-F5344CB8AC3E}">
        <p14:creationId xmlns:p14="http://schemas.microsoft.com/office/powerpoint/2010/main" val="418261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55C6-1E2E-E4BD-2E9F-B3321C22A292}"/>
              </a:ext>
            </a:extLst>
          </p:cNvPr>
          <p:cNvSpPr>
            <a:spLocks noGrp="1"/>
          </p:cNvSpPr>
          <p:nvPr>
            <p:ph type="title"/>
          </p:nvPr>
        </p:nvSpPr>
        <p:spPr>
          <a:xfrm>
            <a:off x="429768" y="411480"/>
            <a:ext cx="11045952" cy="1828800"/>
          </a:xfrm>
        </p:spPr>
        <p:txBody>
          <a:bodyPr/>
          <a:lstStyle/>
          <a:p>
            <a:r>
              <a:rPr lang="en-US" dirty="0"/>
              <a:t>Agenda</a:t>
            </a:r>
          </a:p>
        </p:txBody>
      </p:sp>
      <p:sp>
        <p:nvSpPr>
          <p:cNvPr id="3" name="Content Placeholder 2">
            <a:extLst>
              <a:ext uri="{FF2B5EF4-FFF2-40B4-BE49-F238E27FC236}">
                <a16:creationId xmlns:a16="http://schemas.microsoft.com/office/drawing/2014/main" id="{432C04E6-B771-F1FA-85F4-B7984DE55A8E}"/>
              </a:ext>
            </a:extLst>
          </p:cNvPr>
          <p:cNvSpPr>
            <a:spLocks noGrp="1"/>
          </p:cNvSpPr>
          <p:nvPr>
            <p:ph sz="quarter" idx="13"/>
          </p:nvPr>
        </p:nvSpPr>
        <p:spPr>
          <a:xfrm>
            <a:off x="6272784" y="2423160"/>
            <a:ext cx="5202936" cy="3858768"/>
          </a:xfrm>
        </p:spPr>
        <p:txBody>
          <a:bodyPr vert="horz" lIns="91440" tIns="45720" rIns="91440" bIns="45720" rtlCol="0" anchor="t">
            <a:normAutofit/>
          </a:bodyPr>
          <a:lstStyle/>
          <a:p>
            <a:pPr marL="285750" indent="-285750">
              <a:buFont typeface="Arial" panose="020B0604020202020204" pitchFamily="34" charset="0"/>
              <a:buChar char="•"/>
            </a:pPr>
            <a:r>
              <a:rPr lang="en-US" sz="3200" dirty="0"/>
              <a:t>Adapt existing books</a:t>
            </a:r>
          </a:p>
          <a:p>
            <a:pPr marL="285750" indent="-285750">
              <a:buFont typeface="Arial" panose="020B0604020202020204" pitchFamily="34" charset="0"/>
              <a:buChar char="•"/>
            </a:pPr>
            <a:r>
              <a:rPr lang="en-US" sz="3200" dirty="0"/>
              <a:t>Make book bags</a:t>
            </a:r>
          </a:p>
          <a:p>
            <a:pPr marL="285750" indent="-285750">
              <a:buFont typeface="Arial" panose="020B0604020202020204" pitchFamily="34" charset="0"/>
              <a:buChar char="•"/>
            </a:pPr>
            <a:r>
              <a:rPr lang="en-US" sz="3200" dirty="0"/>
              <a:t>Create new books</a:t>
            </a:r>
          </a:p>
        </p:txBody>
      </p:sp>
      <p:sp>
        <p:nvSpPr>
          <p:cNvPr id="4" name="Date Placeholder 3">
            <a:extLst>
              <a:ext uri="{FF2B5EF4-FFF2-40B4-BE49-F238E27FC236}">
                <a16:creationId xmlns:a16="http://schemas.microsoft.com/office/drawing/2014/main" id="{24E602D5-209F-C183-95CC-735D34DC9419}"/>
              </a:ext>
            </a:extLst>
          </p:cNvPr>
          <p:cNvSpPr>
            <a:spLocks noGrp="1"/>
          </p:cNvSpPr>
          <p:nvPr>
            <p:ph type="dt" sz="half" idx="10"/>
          </p:nvPr>
        </p:nvSpPr>
        <p:spPr/>
        <p:txBody>
          <a:bodyPr/>
          <a:lstStyle/>
          <a:p>
            <a:fld id="{2990712A-E8AC-4933-9DE4-16CA7BD51374}" type="datetime1">
              <a:rPr lang="en-US" smtClean="0"/>
              <a:t>2/16/2026</a:t>
            </a:fld>
            <a:endParaRPr lang="en-US" dirty="0"/>
          </a:p>
        </p:txBody>
      </p:sp>
      <p:sp>
        <p:nvSpPr>
          <p:cNvPr id="5" name="Footer Placeholder 4">
            <a:extLst>
              <a:ext uri="{FF2B5EF4-FFF2-40B4-BE49-F238E27FC236}">
                <a16:creationId xmlns:a16="http://schemas.microsoft.com/office/drawing/2014/main" id="{1998326A-C836-F80E-4EAB-FB475085E38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CCDC894-A40D-FD0D-CF41-FEE5AF09BACB}"/>
              </a:ext>
            </a:extLst>
          </p:cNvPr>
          <p:cNvSpPr>
            <a:spLocks noGrp="1"/>
          </p:cNvSpPr>
          <p:nvPr>
            <p:ph type="sldNum" sz="quarter" idx="12"/>
          </p:nvPr>
        </p:nvSpPr>
        <p:spPr/>
        <p:txBody>
          <a:bodyPr/>
          <a:lstStyle/>
          <a:p>
            <a:fld id="{CC057153-B650-4DEB-B370-79DDCFDCE934}" type="slidenum">
              <a:rPr lang="en-US" smtClean="0"/>
              <a:t>2</a:t>
            </a:fld>
            <a:endParaRPr lang="en-US" dirty="0"/>
          </a:p>
        </p:txBody>
      </p:sp>
    </p:spTree>
    <p:extLst>
      <p:ext uri="{BB962C8B-B14F-4D97-AF65-F5344CB8AC3E}">
        <p14:creationId xmlns:p14="http://schemas.microsoft.com/office/powerpoint/2010/main" val="42165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44A5-0283-F980-85F3-EE51746FC4CD}"/>
              </a:ext>
            </a:extLst>
          </p:cNvPr>
          <p:cNvSpPr>
            <a:spLocks noGrp="1"/>
          </p:cNvSpPr>
          <p:nvPr>
            <p:ph type="title"/>
          </p:nvPr>
        </p:nvSpPr>
        <p:spPr>
          <a:xfrm>
            <a:off x="431172" y="293302"/>
            <a:ext cx="11125032" cy="965101"/>
          </a:xfrm>
        </p:spPr>
        <p:txBody>
          <a:bodyPr anchor="ctr">
            <a:normAutofit/>
          </a:bodyPr>
          <a:lstStyle/>
          <a:p>
            <a:r>
              <a:rPr lang="en-US" dirty="0"/>
              <a:t>Literacy</a:t>
            </a:r>
          </a:p>
        </p:txBody>
      </p:sp>
      <p:sp>
        <p:nvSpPr>
          <p:cNvPr id="3" name="Content Placeholder 2">
            <a:extLst>
              <a:ext uri="{FF2B5EF4-FFF2-40B4-BE49-F238E27FC236}">
                <a16:creationId xmlns:a16="http://schemas.microsoft.com/office/drawing/2014/main" id="{1A385359-5FD3-D5C8-1467-F7082543AA4C}"/>
              </a:ext>
            </a:extLst>
          </p:cNvPr>
          <p:cNvSpPr>
            <a:spLocks noGrp="1"/>
          </p:cNvSpPr>
          <p:nvPr>
            <p:ph idx="1"/>
          </p:nvPr>
        </p:nvSpPr>
        <p:spPr>
          <a:xfrm>
            <a:off x="6088938" y="1384847"/>
            <a:ext cx="5467266" cy="4905116"/>
          </a:xfrm>
        </p:spPr>
        <p:txBody>
          <a:bodyPr>
            <a:normAutofit/>
          </a:bodyPr>
          <a:lstStyle/>
          <a:p>
            <a:pPr marL="0" indent="0">
              <a:buNone/>
            </a:pPr>
            <a:endParaRPr lang="en-US" dirty="0"/>
          </a:p>
          <a:p>
            <a:pPr marL="0" indent="0">
              <a:buNone/>
            </a:pPr>
            <a:r>
              <a:rPr lang="en-US" sz="2000" dirty="0"/>
              <a:t>Literacy begins with an understanding of one’s world, including people, the environment, and daily activities. Meaningful, hands-on experiences help to develop basic concepts that can be communicated in many different forms, including print, braille, objects, speech, sign language, and other symbol systems. Literacy contributes to independence, as well as to quality of life.</a:t>
            </a:r>
          </a:p>
          <a:p>
            <a:pPr marL="0" indent="0">
              <a:buNone/>
            </a:pPr>
            <a:r>
              <a:rPr lang="en-US" sz="2000" dirty="0"/>
              <a:t> Paths to Literacy, pathstoliteracy.org</a:t>
            </a:r>
          </a:p>
        </p:txBody>
      </p:sp>
      <p:sp>
        <p:nvSpPr>
          <p:cNvPr id="4" name="Date Placeholder 3">
            <a:extLst>
              <a:ext uri="{FF2B5EF4-FFF2-40B4-BE49-F238E27FC236}">
                <a16:creationId xmlns:a16="http://schemas.microsoft.com/office/drawing/2014/main" id="{A3466051-9A8D-AB51-EEFB-7677CCB2BB1B}"/>
              </a:ext>
            </a:extLst>
          </p:cNvPr>
          <p:cNvSpPr>
            <a:spLocks noGrp="1"/>
          </p:cNvSpPr>
          <p:nvPr>
            <p:ph type="dt" sz="half" idx="10"/>
          </p:nvPr>
        </p:nvSpPr>
        <p:spPr>
          <a:xfrm>
            <a:off x="431172" y="6490524"/>
            <a:ext cx="2841959" cy="336141"/>
          </a:xfrm>
        </p:spPr>
        <p:txBody>
          <a:bodyPr anchor="ctr">
            <a:normAutofit/>
          </a:bodyPr>
          <a:lstStyle/>
          <a:p>
            <a:pPr>
              <a:spcAft>
                <a:spcPts val="600"/>
              </a:spcAft>
            </a:pPr>
            <a:fld id="{AABDD37E-812B-468F-B489-3911FC6F6723}" type="datetime1">
              <a:rPr lang="en-US" smtClean="0"/>
              <a:pPr>
                <a:spcAft>
                  <a:spcPts val="600"/>
                </a:spcAft>
              </a:pPr>
              <a:t>2/16/2026</a:t>
            </a:fld>
            <a:endParaRPr lang="en-US"/>
          </a:p>
        </p:txBody>
      </p:sp>
      <p:sp>
        <p:nvSpPr>
          <p:cNvPr id="5" name="Footer Placeholder 4">
            <a:extLst>
              <a:ext uri="{FF2B5EF4-FFF2-40B4-BE49-F238E27FC236}">
                <a16:creationId xmlns:a16="http://schemas.microsoft.com/office/drawing/2014/main" id="{B60A6235-3D99-C9B4-4037-D7F62E83EAF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Sample Footer </a:t>
            </a:r>
            <a:r>
              <a:rPr lang="en-US" dirty="0" err="1"/>
              <a:t>Te</a:t>
            </a:r>
            <a:endParaRPr lang="en-US" dirty="0"/>
          </a:p>
        </p:txBody>
      </p:sp>
      <p:sp>
        <p:nvSpPr>
          <p:cNvPr id="7" name="Slide Number Placeholder 6">
            <a:extLst>
              <a:ext uri="{FF2B5EF4-FFF2-40B4-BE49-F238E27FC236}">
                <a16:creationId xmlns:a16="http://schemas.microsoft.com/office/drawing/2014/main" id="{B574FC93-FE33-B17E-E50C-7ED72B635CA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pic>
        <p:nvPicPr>
          <p:cNvPr id="1026" name="Picture 2">
            <a:extLst>
              <a:ext uri="{FF2B5EF4-FFF2-40B4-BE49-F238E27FC236}">
                <a16:creationId xmlns:a16="http://schemas.microsoft.com/office/drawing/2014/main" id="{B22C25BA-1044-EFD8-EF7C-FEA4B627C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19" r="14335"/>
          <a:stretch>
            <a:fillRect/>
          </a:stretch>
        </p:blipFill>
        <p:spPr bwMode="auto">
          <a:xfrm>
            <a:off x="431172" y="1384847"/>
            <a:ext cx="5467266" cy="4905116"/>
          </a:xfrm>
          <a:prstGeom prst="rect">
            <a:avLst/>
          </a:prstGeom>
          <a:solidFill>
            <a:srgbClr val="FFFFFF"/>
          </a:solidFill>
        </p:spPr>
      </p:pic>
    </p:spTree>
    <p:extLst>
      <p:ext uri="{BB962C8B-B14F-4D97-AF65-F5344CB8AC3E}">
        <p14:creationId xmlns:p14="http://schemas.microsoft.com/office/powerpoint/2010/main" val="331345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33A0-1764-3DC0-A9D7-7733B04AFC75}"/>
              </a:ext>
            </a:extLst>
          </p:cNvPr>
          <p:cNvSpPr>
            <a:spLocks noGrp="1"/>
          </p:cNvSpPr>
          <p:nvPr>
            <p:ph type="title"/>
          </p:nvPr>
        </p:nvSpPr>
        <p:spPr>
          <a:xfrm>
            <a:off x="429768" y="411480"/>
            <a:ext cx="11045952" cy="1828800"/>
          </a:xfrm>
        </p:spPr>
        <p:txBody>
          <a:bodyPr anchor="t">
            <a:normAutofit/>
          </a:bodyPr>
          <a:lstStyle/>
          <a:p>
            <a:r>
              <a:rPr lang="en-US" sz="6200" dirty="0"/>
              <a:t>Adapt </a:t>
            </a:r>
            <a:r>
              <a:rPr lang="en-US" sz="6200" dirty="0" err="1"/>
              <a:t>aN</a:t>
            </a:r>
            <a:r>
              <a:rPr lang="en-US" sz="6200" dirty="0"/>
              <a:t> existing book</a:t>
            </a:r>
          </a:p>
        </p:txBody>
      </p:sp>
      <p:sp>
        <p:nvSpPr>
          <p:cNvPr id="3" name="Subtitle 2">
            <a:extLst>
              <a:ext uri="{FF2B5EF4-FFF2-40B4-BE49-F238E27FC236}">
                <a16:creationId xmlns:a16="http://schemas.microsoft.com/office/drawing/2014/main" id="{8DC6822A-D1D9-EA6C-D8F4-6F6AB9565D17}"/>
              </a:ext>
            </a:extLst>
          </p:cNvPr>
          <p:cNvSpPr>
            <a:spLocks noGrp="1"/>
          </p:cNvSpPr>
          <p:nvPr>
            <p:ph sz="quarter" idx="13"/>
          </p:nvPr>
        </p:nvSpPr>
        <p:spPr>
          <a:xfrm>
            <a:off x="6272784" y="2423160"/>
            <a:ext cx="5202936" cy="3858768"/>
          </a:xfrm>
        </p:spPr>
        <p:txBody>
          <a:bodyPr>
            <a:normAutofit/>
          </a:bodyPr>
          <a:lstStyle/>
          <a:p>
            <a:pPr marL="0" indent="0">
              <a:buNone/>
            </a:pPr>
            <a:endParaRPr lang="en-US" sz="2000" dirty="0"/>
          </a:p>
          <a:p>
            <a:pPr marL="0" indent="0">
              <a:buNone/>
            </a:pPr>
            <a:endParaRPr lang="en-US" sz="2000" dirty="0"/>
          </a:p>
          <a:p>
            <a:pPr marL="0" indent="0">
              <a:buNone/>
            </a:pPr>
            <a:r>
              <a:rPr lang="en-US" sz="2000" dirty="0"/>
              <a:t>When reading a book with at least two tactile pictures per page and at least eight pages, student will locate 80% of the images on three consecutive trials.</a:t>
            </a:r>
          </a:p>
        </p:txBody>
      </p:sp>
      <p:sp>
        <p:nvSpPr>
          <p:cNvPr id="4" name="Date Placeholder 3">
            <a:extLst>
              <a:ext uri="{FF2B5EF4-FFF2-40B4-BE49-F238E27FC236}">
                <a16:creationId xmlns:a16="http://schemas.microsoft.com/office/drawing/2014/main" id="{D8F20E4A-2DA7-367F-889E-11AF801A382F}"/>
              </a:ext>
            </a:extLst>
          </p:cNvPr>
          <p:cNvSpPr>
            <a:spLocks noGrp="1"/>
          </p:cNvSpPr>
          <p:nvPr>
            <p:ph type="dt" sz="half" idx="10"/>
          </p:nvPr>
        </p:nvSpPr>
        <p:spPr>
          <a:xfrm>
            <a:off x="431172" y="6490524"/>
            <a:ext cx="2841959" cy="336141"/>
          </a:xfrm>
        </p:spPr>
        <p:txBody>
          <a:bodyPr anchor="ctr">
            <a:normAutofit/>
          </a:bodyPr>
          <a:lstStyle/>
          <a:p>
            <a:pPr>
              <a:spcAft>
                <a:spcPts val="600"/>
              </a:spcAft>
            </a:pPr>
            <a:fld id="{F3C46E4F-8270-497D-A4DE-9B37A9C4BC18}" type="datetime1">
              <a:rPr lang="en-US" smtClean="0"/>
              <a:pPr>
                <a:spcAft>
                  <a:spcPts val="600"/>
                </a:spcAft>
              </a:pPr>
              <a:t>2/16/2026</a:t>
            </a:fld>
            <a:endParaRPr lang="en-US"/>
          </a:p>
        </p:txBody>
      </p:sp>
      <p:sp>
        <p:nvSpPr>
          <p:cNvPr id="5" name="Footer Placeholder 4">
            <a:extLst>
              <a:ext uri="{FF2B5EF4-FFF2-40B4-BE49-F238E27FC236}">
                <a16:creationId xmlns:a16="http://schemas.microsoft.com/office/drawing/2014/main" id="{73D0C200-7BBC-B1AA-6E27-4596490E608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1EA7C8A9-3ADD-70A8-B9C7-245046BFADA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4</a:t>
            </a:fld>
            <a:endParaRPr lang="en-US"/>
          </a:p>
        </p:txBody>
      </p:sp>
    </p:spTree>
    <p:extLst>
      <p:ext uri="{BB962C8B-B14F-4D97-AF65-F5344CB8AC3E}">
        <p14:creationId xmlns:p14="http://schemas.microsoft.com/office/powerpoint/2010/main" val="147103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F81C-2BD8-A4FA-1C47-752CDA28131D}"/>
              </a:ext>
            </a:extLst>
          </p:cNvPr>
          <p:cNvSpPr>
            <a:spLocks noGrp="1"/>
          </p:cNvSpPr>
          <p:nvPr>
            <p:ph type="title"/>
          </p:nvPr>
        </p:nvSpPr>
        <p:spPr>
          <a:xfrm>
            <a:off x="429768" y="411480"/>
            <a:ext cx="11045952" cy="1828800"/>
          </a:xfrm>
        </p:spPr>
        <p:txBody>
          <a:bodyPr anchor="t">
            <a:normAutofit/>
          </a:bodyPr>
          <a:lstStyle/>
          <a:p>
            <a:r>
              <a:rPr lang="en-US" sz="6000" dirty="0"/>
              <a:t>Make a book bag</a:t>
            </a:r>
          </a:p>
        </p:txBody>
      </p:sp>
      <p:sp>
        <p:nvSpPr>
          <p:cNvPr id="3" name="Subtitle 2">
            <a:extLst>
              <a:ext uri="{FF2B5EF4-FFF2-40B4-BE49-F238E27FC236}">
                <a16:creationId xmlns:a16="http://schemas.microsoft.com/office/drawing/2014/main" id="{52D53411-4585-040B-5834-42C4EFE7629C}"/>
              </a:ext>
            </a:extLst>
          </p:cNvPr>
          <p:cNvSpPr>
            <a:spLocks noGrp="1"/>
          </p:cNvSpPr>
          <p:nvPr>
            <p:ph sz="quarter" idx="13"/>
          </p:nvPr>
        </p:nvSpPr>
        <p:spPr>
          <a:xfrm>
            <a:off x="6272784" y="2423160"/>
            <a:ext cx="5202936" cy="3858768"/>
          </a:xfrm>
        </p:spPr>
        <p:txBody>
          <a:bodyPr>
            <a:normAutofit/>
          </a:bodyPr>
          <a:lstStyle/>
          <a:p>
            <a:pPr marL="0" indent="0">
              <a:buNone/>
            </a:pPr>
            <a:r>
              <a:rPr lang="en-US" sz="2000" dirty="0"/>
              <a:t>Student will point to the corresponding picture or related object (e.g. person for ‘who’, object for ‘what’) when asked a WH question with 70% accuracy on at least three different books.</a:t>
            </a:r>
          </a:p>
        </p:txBody>
      </p:sp>
      <p:sp>
        <p:nvSpPr>
          <p:cNvPr id="4" name="Date Placeholder 3">
            <a:extLst>
              <a:ext uri="{FF2B5EF4-FFF2-40B4-BE49-F238E27FC236}">
                <a16:creationId xmlns:a16="http://schemas.microsoft.com/office/drawing/2014/main" id="{BD7E3DB6-9604-119A-147D-87313E70E61D}"/>
              </a:ext>
            </a:extLst>
          </p:cNvPr>
          <p:cNvSpPr>
            <a:spLocks noGrp="1"/>
          </p:cNvSpPr>
          <p:nvPr>
            <p:ph type="dt" sz="half" idx="10"/>
          </p:nvPr>
        </p:nvSpPr>
        <p:spPr>
          <a:xfrm>
            <a:off x="431172" y="6490524"/>
            <a:ext cx="2841959" cy="336141"/>
          </a:xfrm>
        </p:spPr>
        <p:txBody>
          <a:bodyPr anchor="ctr">
            <a:normAutofit/>
          </a:bodyPr>
          <a:lstStyle/>
          <a:p>
            <a:pPr>
              <a:spcAft>
                <a:spcPts val="600"/>
              </a:spcAft>
            </a:pPr>
            <a:fld id="{44E2E664-B024-4B15-A27C-3009EED3249B}" type="datetime1">
              <a:rPr lang="en-US" smtClean="0"/>
              <a:pPr>
                <a:spcAft>
                  <a:spcPts val="600"/>
                </a:spcAft>
              </a:pPr>
              <a:t>2/16/2026</a:t>
            </a:fld>
            <a:endParaRPr lang="en-US"/>
          </a:p>
        </p:txBody>
      </p:sp>
      <p:sp>
        <p:nvSpPr>
          <p:cNvPr id="5" name="Footer Placeholder 4">
            <a:extLst>
              <a:ext uri="{FF2B5EF4-FFF2-40B4-BE49-F238E27FC236}">
                <a16:creationId xmlns:a16="http://schemas.microsoft.com/office/drawing/2014/main" id="{435CA12B-9FEC-9EC2-45A2-67466ADBDE5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8D167AE3-F49B-E352-A529-8E3AAB9EEFC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419869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0E1-014E-2F32-5FE0-025C27322ADF}"/>
              </a:ext>
            </a:extLst>
          </p:cNvPr>
          <p:cNvSpPr>
            <a:spLocks noGrp="1"/>
          </p:cNvSpPr>
          <p:nvPr>
            <p:ph type="title"/>
          </p:nvPr>
        </p:nvSpPr>
        <p:spPr>
          <a:xfrm>
            <a:off x="7691006" y="998230"/>
            <a:ext cx="3951469" cy="1947672"/>
          </a:xfrm>
        </p:spPr>
        <p:txBody>
          <a:bodyPr anchor="b">
            <a:noAutofit/>
          </a:bodyPr>
          <a:lstStyle/>
          <a:p>
            <a:r>
              <a:rPr lang="en-US" sz="6000" dirty="0"/>
              <a:t>Create New book</a:t>
            </a:r>
          </a:p>
        </p:txBody>
      </p:sp>
      <p:sp>
        <p:nvSpPr>
          <p:cNvPr id="3" name="Content Placeholder 2">
            <a:extLst>
              <a:ext uri="{FF2B5EF4-FFF2-40B4-BE49-F238E27FC236}">
                <a16:creationId xmlns:a16="http://schemas.microsoft.com/office/drawing/2014/main" id="{A36B70B6-B9DD-8293-E045-C9E0BE21FEB2}"/>
              </a:ext>
            </a:extLst>
          </p:cNvPr>
          <p:cNvSpPr>
            <a:spLocks noGrp="1"/>
          </p:cNvSpPr>
          <p:nvPr>
            <p:ph sz="quarter" idx="14"/>
          </p:nvPr>
        </p:nvSpPr>
        <p:spPr>
          <a:xfrm>
            <a:off x="7691007" y="3099815"/>
            <a:ext cx="3951469" cy="3084599"/>
          </a:xfrm>
        </p:spPr>
        <p:txBody>
          <a:bodyPr>
            <a:normAutofit/>
          </a:bodyPr>
          <a:lstStyle/>
          <a:p>
            <a:pPr marL="0" indent="0">
              <a:buNone/>
            </a:pPr>
            <a:r>
              <a:rPr lang="en-US" dirty="0"/>
              <a:t>Given 10 sets of objects (actual or pictures), student will count and match the correct numeral card with 80% accuracy on five consecutive trials.</a:t>
            </a:r>
          </a:p>
        </p:txBody>
      </p:sp>
      <p:sp>
        <p:nvSpPr>
          <p:cNvPr id="4" name="Date Placeholder 3">
            <a:extLst>
              <a:ext uri="{FF2B5EF4-FFF2-40B4-BE49-F238E27FC236}">
                <a16:creationId xmlns:a16="http://schemas.microsoft.com/office/drawing/2014/main" id="{57908E80-2392-A58F-EEB2-EE633788820D}"/>
              </a:ext>
            </a:extLst>
          </p:cNvPr>
          <p:cNvSpPr>
            <a:spLocks noGrp="1"/>
          </p:cNvSpPr>
          <p:nvPr>
            <p:ph type="dt" sz="half" idx="10"/>
          </p:nvPr>
        </p:nvSpPr>
        <p:spPr>
          <a:xfrm>
            <a:off x="431172" y="6490524"/>
            <a:ext cx="2841959" cy="336141"/>
          </a:xfrm>
        </p:spPr>
        <p:txBody>
          <a:bodyPr anchor="ctr">
            <a:normAutofit/>
          </a:bodyPr>
          <a:lstStyle/>
          <a:p>
            <a:pPr>
              <a:spcAft>
                <a:spcPts val="600"/>
              </a:spcAft>
            </a:pPr>
            <a:fld id="{D5376D00-6106-43BB-8923-18C7A7C520E4}" type="datetime1">
              <a:rPr lang="en-US" smtClean="0"/>
              <a:pPr>
                <a:spcAft>
                  <a:spcPts val="600"/>
                </a:spcAft>
              </a:pPr>
              <a:t>2/16/2026</a:t>
            </a:fld>
            <a:endParaRPr lang="en-US"/>
          </a:p>
        </p:txBody>
      </p:sp>
      <p:sp>
        <p:nvSpPr>
          <p:cNvPr id="5" name="Footer Placeholder 4">
            <a:extLst>
              <a:ext uri="{FF2B5EF4-FFF2-40B4-BE49-F238E27FC236}">
                <a16:creationId xmlns:a16="http://schemas.microsoft.com/office/drawing/2014/main" id="{BC4AA2F1-CC44-35CF-7A34-1B814A19A90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3B2FBC74-35D9-C062-A1B7-A5F83C6DDE0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spTree>
    <p:extLst>
      <p:ext uri="{BB962C8B-B14F-4D97-AF65-F5344CB8AC3E}">
        <p14:creationId xmlns:p14="http://schemas.microsoft.com/office/powerpoint/2010/main" val="18792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F8EAF-D9DE-9FD3-ED83-7032E7D7FC06}"/>
              </a:ext>
            </a:extLst>
          </p:cNvPr>
          <p:cNvSpPr>
            <a:spLocks noGrp="1"/>
          </p:cNvSpPr>
          <p:nvPr>
            <p:ph type="title"/>
          </p:nvPr>
        </p:nvSpPr>
        <p:spPr>
          <a:xfrm>
            <a:off x="429768" y="1627318"/>
            <a:ext cx="8430768" cy="1842020"/>
          </a:xfrm>
        </p:spPr>
        <p:txBody>
          <a:bodyPr/>
          <a:lstStyle/>
          <a:p>
            <a:r>
              <a:rPr lang="en-US" dirty="0"/>
              <a:t>Summary </a:t>
            </a:r>
          </a:p>
        </p:txBody>
      </p:sp>
      <p:sp>
        <p:nvSpPr>
          <p:cNvPr id="5" name="Content Placeholder 4">
            <a:extLst>
              <a:ext uri="{FF2B5EF4-FFF2-40B4-BE49-F238E27FC236}">
                <a16:creationId xmlns:a16="http://schemas.microsoft.com/office/drawing/2014/main" id="{0EA6679F-0290-515C-BB0F-947C10AC81E4}"/>
              </a:ext>
            </a:extLst>
          </p:cNvPr>
          <p:cNvSpPr>
            <a:spLocks noGrp="1"/>
          </p:cNvSpPr>
          <p:nvPr>
            <p:ph sz="quarter" idx="14"/>
          </p:nvPr>
        </p:nvSpPr>
        <p:spPr>
          <a:xfrm>
            <a:off x="429768" y="3622673"/>
            <a:ext cx="8430768" cy="1828800"/>
          </a:xfrm>
        </p:spPr>
        <p:txBody>
          <a:bodyPr/>
          <a:lstStyle/>
          <a:p>
            <a:pPr marL="285750" indent="-285750">
              <a:buFont typeface="Arial" panose="020B0604020202020204" pitchFamily="34" charset="0"/>
              <a:buChar char="•"/>
            </a:pPr>
            <a:r>
              <a:rPr lang="en-US" dirty="0"/>
              <a:t>Use books to reinforce goals: social skills,, counting, vocabulary, concept development, orientation and mobility</a:t>
            </a:r>
          </a:p>
          <a:p>
            <a:pPr marL="285750" indent="-285750">
              <a:buFont typeface="Arial" panose="020B0604020202020204" pitchFamily="34" charset="0"/>
              <a:buChar char="•"/>
            </a:pPr>
            <a:r>
              <a:rPr lang="en-US" dirty="0"/>
              <a:t>Think about child’s interests</a:t>
            </a:r>
          </a:p>
          <a:p>
            <a:pPr marL="285750" indent="-285750">
              <a:buFont typeface="Arial" panose="020B0604020202020204" pitchFamily="34" charset="0"/>
              <a:buChar char="•"/>
            </a:pPr>
            <a:r>
              <a:rPr lang="en-US" dirty="0"/>
              <a:t>Integrate sensory books into the student’s daily routine</a:t>
            </a:r>
          </a:p>
          <a:p>
            <a:endParaRPr lang="en-US" dirty="0"/>
          </a:p>
        </p:txBody>
      </p:sp>
      <p:sp>
        <p:nvSpPr>
          <p:cNvPr id="2" name="Date Placeholder 1">
            <a:extLst>
              <a:ext uri="{FF2B5EF4-FFF2-40B4-BE49-F238E27FC236}">
                <a16:creationId xmlns:a16="http://schemas.microsoft.com/office/drawing/2014/main" id="{84B6F15B-92C0-806D-7631-A3635A42F75C}"/>
              </a:ext>
            </a:extLst>
          </p:cNvPr>
          <p:cNvSpPr>
            <a:spLocks noGrp="1"/>
          </p:cNvSpPr>
          <p:nvPr>
            <p:ph type="dt" sz="half" idx="10"/>
          </p:nvPr>
        </p:nvSpPr>
        <p:spPr/>
        <p:txBody>
          <a:bodyPr/>
          <a:lstStyle/>
          <a:p>
            <a:fld id="{C769AFF9-B37A-4509-BBAB-27DBFDFA26BE}" type="datetime1">
              <a:rPr lang="en-US" smtClean="0"/>
              <a:t>2/16/2026</a:t>
            </a:fld>
            <a:endParaRPr lang="en-US" dirty="0"/>
          </a:p>
        </p:txBody>
      </p:sp>
      <p:sp>
        <p:nvSpPr>
          <p:cNvPr id="3" name="Footer Placeholder 2">
            <a:extLst>
              <a:ext uri="{FF2B5EF4-FFF2-40B4-BE49-F238E27FC236}">
                <a16:creationId xmlns:a16="http://schemas.microsoft.com/office/drawing/2014/main" id="{F53DC08D-8457-0839-8C25-A7C068F9359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381D8A57-68C7-1BAD-CE79-017C9801599D}"/>
              </a:ext>
            </a:extLst>
          </p:cNvPr>
          <p:cNvSpPr>
            <a:spLocks noGrp="1"/>
          </p:cNvSpPr>
          <p:nvPr>
            <p:ph type="sldNum" sz="quarter" idx="12"/>
          </p:nvPr>
        </p:nvSpPr>
        <p:spPr/>
        <p:txBody>
          <a:bodyPr/>
          <a:lstStyle/>
          <a:p>
            <a:fld id="{CC057153-B650-4DEB-B370-79DDCFDCE934}" type="slidenum">
              <a:rPr lang="en-US" smtClean="0"/>
              <a:t>7</a:t>
            </a:fld>
            <a:endParaRPr lang="en-US" dirty="0"/>
          </a:p>
        </p:txBody>
      </p:sp>
    </p:spTree>
    <p:extLst>
      <p:ext uri="{BB962C8B-B14F-4D97-AF65-F5344CB8AC3E}">
        <p14:creationId xmlns:p14="http://schemas.microsoft.com/office/powerpoint/2010/main" val="265105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97F2-CC11-CD55-C1C6-D0AC11F1BFC8}"/>
              </a:ext>
            </a:extLst>
          </p:cNvPr>
          <p:cNvSpPr>
            <a:spLocks noGrp="1"/>
          </p:cNvSpPr>
          <p:nvPr>
            <p:ph type="title"/>
          </p:nvPr>
        </p:nvSpPr>
        <p:spPr>
          <a:xfrm>
            <a:off x="331796" y="-435493"/>
            <a:ext cx="8430768" cy="1842020"/>
          </a:xfrm>
        </p:spPr>
        <p:txBody>
          <a:bodyPr/>
          <a:lstStyle/>
          <a:p>
            <a:r>
              <a:rPr lang="en-US" dirty="0"/>
              <a:t>Resources</a:t>
            </a:r>
          </a:p>
        </p:txBody>
      </p:sp>
      <p:sp>
        <p:nvSpPr>
          <p:cNvPr id="3" name="Content Placeholder 2">
            <a:extLst>
              <a:ext uri="{FF2B5EF4-FFF2-40B4-BE49-F238E27FC236}">
                <a16:creationId xmlns:a16="http://schemas.microsoft.com/office/drawing/2014/main" id="{0AA2049F-003F-3F17-95E2-84A36DE6CBE8}"/>
              </a:ext>
            </a:extLst>
          </p:cNvPr>
          <p:cNvSpPr>
            <a:spLocks noGrp="1"/>
          </p:cNvSpPr>
          <p:nvPr>
            <p:ph sz="quarter" idx="14"/>
          </p:nvPr>
        </p:nvSpPr>
        <p:spPr>
          <a:xfrm>
            <a:off x="429768" y="1406527"/>
            <a:ext cx="8430768" cy="4044946"/>
          </a:xfrm>
        </p:spPr>
        <p:txBody>
          <a:bodyPr/>
          <a:lstStyle/>
          <a:p>
            <a:r>
              <a:rPr lang="en-US" dirty="0"/>
              <a:t>Blank board books: barebooks.com</a:t>
            </a:r>
          </a:p>
          <a:p>
            <a:r>
              <a:rPr lang="en-US"/>
              <a:t>Double-sided tape</a:t>
            </a:r>
            <a:endParaRPr lang="en-US" dirty="0"/>
          </a:p>
          <a:p>
            <a:r>
              <a:rPr lang="en-US" dirty="0"/>
              <a:t>Book bag books withs real objects: books by Anne Rockwell, Backyard Bugs by Lauren Davidson, The Wide-mouthed Frog by Keith Faulkner, The Big Umbrella by Amy June Bates, Carla’s Glasses and Carla’s Sandwich by Debbie Herman, Don’t Push the Button by Bill Cotter, Pebbles and the Biggest Number by Joey Benun</a:t>
            </a:r>
          </a:p>
          <a:p>
            <a:r>
              <a:rPr lang="en-US" dirty="0"/>
              <a:t>Books for adapting: counting books, alphabet books, shape books</a:t>
            </a:r>
          </a:p>
          <a:p>
            <a:endParaRPr lang="en-US" dirty="0"/>
          </a:p>
        </p:txBody>
      </p:sp>
      <p:sp>
        <p:nvSpPr>
          <p:cNvPr id="4" name="Date Placeholder 3">
            <a:extLst>
              <a:ext uri="{FF2B5EF4-FFF2-40B4-BE49-F238E27FC236}">
                <a16:creationId xmlns:a16="http://schemas.microsoft.com/office/drawing/2014/main" id="{BFF52937-5D9F-9F97-B245-2CB081AA4C56}"/>
              </a:ext>
            </a:extLst>
          </p:cNvPr>
          <p:cNvSpPr>
            <a:spLocks noGrp="1"/>
          </p:cNvSpPr>
          <p:nvPr>
            <p:ph type="dt" sz="half" idx="10"/>
          </p:nvPr>
        </p:nvSpPr>
        <p:spPr/>
        <p:txBody>
          <a:bodyPr/>
          <a:lstStyle/>
          <a:p>
            <a:fld id="{A250925D-4314-49E4-A383-289640FEB5E3}" type="datetime1">
              <a:rPr lang="en-US" smtClean="0"/>
              <a:t>2/16/2026</a:t>
            </a:fld>
            <a:endParaRPr lang="en-US" dirty="0"/>
          </a:p>
        </p:txBody>
      </p:sp>
      <p:sp>
        <p:nvSpPr>
          <p:cNvPr id="5" name="Footer Placeholder 4">
            <a:extLst>
              <a:ext uri="{FF2B5EF4-FFF2-40B4-BE49-F238E27FC236}">
                <a16:creationId xmlns:a16="http://schemas.microsoft.com/office/drawing/2014/main" id="{FC13E679-6F29-9C68-2B02-A6A76EE5FE71}"/>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3CA1B95-2FA4-8B50-461E-225090FF1391}"/>
              </a:ext>
            </a:extLst>
          </p:cNvPr>
          <p:cNvSpPr>
            <a:spLocks noGrp="1"/>
          </p:cNvSpPr>
          <p:nvPr>
            <p:ph type="sldNum" sz="quarter" idx="12"/>
          </p:nvPr>
        </p:nvSpPr>
        <p:spPr/>
        <p:txBody>
          <a:bodyPr/>
          <a:lstStyle/>
          <a:p>
            <a:fld id="{CC057153-B650-4DEB-B370-79DDCFDCE934}" type="slidenum">
              <a:rPr lang="en-US" smtClean="0"/>
              <a:t>8</a:t>
            </a:fld>
            <a:endParaRPr lang="en-US" dirty="0"/>
          </a:p>
        </p:txBody>
      </p:sp>
    </p:spTree>
    <p:extLst>
      <p:ext uri="{BB962C8B-B14F-4D97-AF65-F5344CB8AC3E}">
        <p14:creationId xmlns:p14="http://schemas.microsoft.com/office/powerpoint/2010/main" val="740983009"/>
      </p:ext>
    </p:extLst>
  </p:cSld>
  <p:clrMapOvr>
    <a:masterClrMapping/>
  </p:clrMapOvr>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667383-B7F3-43FC-8965-135FDDEABCC5}">
  <ds:schemaRefs>
    <ds:schemaRef ds:uri="http://schemas.microsoft.com/sharepoint/v3/contenttype/forms"/>
  </ds:schemaRefs>
</ds:datastoreItem>
</file>

<file path=customXml/itemProps2.xml><?xml version="1.0" encoding="utf-8"?>
<ds:datastoreItem xmlns:ds="http://schemas.openxmlformats.org/officeDocument/2006/customXml" ds:itemID="{BD6282DC-5D67-4C19-9A05-C65D9BF7BC7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2135656-72CC-4564-823F-B30D02996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{9433A6F1-7739-4FE2-893F-E1F0E6260ED5}05f950ec-c865-457c-93ae-9eb2ef1c603f-TFa19fa653-f273-4169-96ef-448bb1cd1027_win32</Template>
  <TotalTime>82</TotalTime>
  <Words>365</Words>
  <Application>Microsoft Office PowerPoint</Application>
  <PresentationFormat>Widescreen</PresentationFormat>
  <Paragraphs>52</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Neue Haas Grotesk Text Pro</vt:lpstr>
      <vt:lpstr>OasisVTI</vt:lpstr>
      <vt:lpstr>Adapting and making  books to meet individual goals</vt:lpstr>
      <vt:lpstr>Agenda</vt:lpstr>
      <vt:lpstr>Literacy</vt:lpstr>
      <vt:lpstr>Adapt aN existing book</vt:lpstr>
      <vt:lpstr>Make a book bag</vt:lpstr>
      <vt:lpstr>Create New book</vt:lpstr>
      <vt:lpstr>Summary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Becky Peek</dc:creator>
  <cp:lastModifiedBy>Becky Peek</cp:lastModifiedBy>
  <cp:revision>1</cp:revision>
  <dcterms:created xsi:type="dcterms:W3CDTF">2026-02-08T17:41:51Z</dcterms:created>
  <dcterms:modified xsi:type="dcterms:W3CDTF">2026-02-16T22:33:54Z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